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FE778-8486-006C-E72C-12B22553C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158A3A-86EF-B93D-92CB-58B752F9A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9F0D3-6837-C451-6A1A-7A08EEF4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CC2F49-1F98-8F83-6BCF-FEF8169E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1C7F3B-475E-B206-AA1E-8223F2BF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424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66CC0-EC56-A878-743D-475B442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2F087A-416A-CB5D-3FEC-88E6C1EB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6E6963-209C-439F-DAF2-2F654CA4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B1BBF0-D06A-128B-C251-598393BCF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11D89-7E47-8B1E-B4CA-AD001F18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70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9B9555-9068-403F-B979-6E629F45E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7C403-F943-18DA-C291-FDA92DC54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D3F466-EE85-B12E-2F9B-FA52A2EB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DA2BB8-AFEC-C938-00F2-91DFBD27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6276B3-AFA7-123D-FCAD-A829A1E4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199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27173-CE53-D78A-A1FB-AB86BE22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DFD0A4-017F-2E85-B280-93EAA80E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55F41-10FA-6786-C2A8-2D74373A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2797C2-905F-D787-4DDA-EE883260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CCE29-6027-CEA2-7D6D-458F60C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86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97659-EDCA-2D64-7303-B0C9080B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87DD27-BC92-C644-2B30-899388E91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E895AF-4984-AD27-055A-F01D399B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1D4F7F-CE4D-0600-C931-31CF1FE5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CD6148-C35B-144A-7322-FE746BB2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34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C097A-BA4F-DF61-00DA-4BBE4BAD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7D422-EA20-904F-7C60-98ED7B369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1CEA8-1739-561D-A458-C135D291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1E7100-5826-9681-5DD3-7FE624BA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C8B774-02A0-34F0-E5AE-CADCE09B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70E75E-F884-46F3-1E13-E1677F4C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9300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A6F67-77AA-5E3D-9FB8-B5E6D42C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BB5305-A4D4-2754-1188-029894747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AE5739-7BF4-34ED-902C-0E8803941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948A57-84E4-950E-8993-00D0A107D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F9829F-416A-A2D7-F103-EBE6D5055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B39284-5CBE-EEA6-D5E7-2619DFED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2C4F37-6DB7-FDDE-EA3A-00AADA23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05781D-1BD3-A9C9-7EA4-5819388F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714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8281D-D2EC-0E7F-4780-0AA4C0A9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FD04BC-A3F7-B405-6684-F57619A6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2476BA-44A1-C415-0C4C-3CE22CEB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D4B5A0-748F-7754-9CA3-8583BBA0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638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BA41E3-AE04-0E5A-DF47-6922B3B8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86C1A1-BF68-6C13-ED3A-B75841D1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343B44-3C0E-A9DC-9BC5-60BA59DE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22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15D29-35F8-3416-318F-90F0EAAC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562DC-5011-28DA-0A28-BD770006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2DECB4-9AF0-B827-9509-8BB782D2F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1E7301-0FEC-8D1F-DBFB-D2A03148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3BA71D-742C-36A0-B945-C0070577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9BBDE9-2A6D-AB45-EAF0-35422F20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603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75A79-EE49-61EF-C2F7-1A32D754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16D059-1F8A-F1E9-0E32-44E40BD04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EAB1F8-E9D3-002D-F34F-D97B0EAFA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CBACC8-54E1-65E7-D16D-9DEDA7A3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7F4EF3-F2CA-B3A9-F117-57C3395D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159B2-9B73-A5CF-3BBB-C8E35BCF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41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D0A37C8-4B25-1FC9-0AAA-E4461F58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484A96-3EC8-0D25-B46E-6985AB8D3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30FB50-B247-41A6-7955-960C0FB20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163-6BF9-4624-9380-242AF315A5D6}" type="datetimeFigureOut">
              <a:rPr lang="es-MX" smtClean="0"/>
              <a:t>02/05/2024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A17AC4-B007-9202-BC3F-47BCB815A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B5178-7127-332C-B45D-BF9BDC2FA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9C30C-7B04-4CEC-AD04-076DE827D69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61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7AB82D8-6829-B6D9-FE36-B59655948426}"/>
              </a:ext>
            </a:extLst>
          </p:cNvPr>
          <p:cNvCxnSpPr/>
          <p:nvPr/>
        </p:nvCxnSpPr>
        <p:spPr>
          <a:xfrm flipV="1">
            <a:off x="2346092" y="3713062"/>
            <a:ext cx="0" cy="175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D3BF2DF-49BF-70BE-9228-7BFC4C0EDB35}"/>
              </a:ext>
            </a:extLst>
          </p:cNvPr>
          <p:cNvSpPr/>
          <p:nvPr/>
        </p:nvSpPr>
        <p:spPr>
          <a:xfrm>
            <a:off x="10671859" y="497712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3E0E86D-FC1E-B69D-9D25-08C01B914C5E}"/>
              </a:ext>
            </a:extLst>
          </p:cNvPr>
          <p:cNvSpPr/>
          <p:nvPr/>
        </p:nvSpPr>
        <p:spPr>
          <a:xfrm>
            <a:off x="1848380" y="5472414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AFCDF25-646E-A31A-E220-94C8E7D93BB5}"/>
              </a:ext>
            </a:extLst>
          </p:cNvPr>
          <p:cNvSpPr/>
          <p:nvPr/>
        </p:nvSpPr>
        <p:spPr>
          <a:xfrm>
            <a:off x="1848379" y="2835315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75B63D0-0196-2529-B9B5-3467F82C1252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1203767" y="3194130"/>
            <a:ext cx="644612" cy="68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4CE3E174-F880-721B-9DD0-9C8FFA42AB58}"/>
              </a:ext>
            </a:extLst>
          </p:cNvPr>
          <p:cNvSpPr/>
          <p:nvPr/>
        </p:nvSpPr>
        <p:spPr>
          <a:xfrm>
            <a:off x="604102" y="3875108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EB1C977-934C-A925-5EA9-29DCF0BF013B}"/>
              </a:ext>
            </a:extLst>
          </p:cNvPr>
          <p:cNvCxnSpPr>
            <a:cxnSpLocks/>
          </p:cNvCxnSpPr>
          <p:nvPr/>
        </p:nvCxnSpPr>
        <p:spPr>
          <a:xfrm>
            <a:off x="1774930" y="4340506"/>
            <a:ext cx="145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DDD184B4-FD27-93AF-B484-97A6B33703CF}"/>
              </a:ext>
            </a:extLst>
          </p:cNvPr>
          <p:cNvSpPr/>
          <p:nvPr/>
        </p:nvSpPr>
        <p:spPr>
          <a:xfrm>
            <a:off x="5254904" y="4006769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DB469CF-C7ED-95F2-2233-B8AD128D0948}"/>
              </a:ext>
            </a:extLst>
          </p:cNvPr>
          <p:cNvSpPr/>
          <p:nvPr/>
        </p:nvSpPr>
        <p:spPr>
          <a:xfrm>
            <a:off x="3302787" y="3981691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1B55F3D-1968-5C98-7BAD-BC1380D31800}"/>
              </a:ext>
            </a:extLst>
          </p:cNvPr>
          <p:cNvCxnSpPr>
            <a:cxnSpLocks/>
          </p:cNvCxnSpPr>
          <p:nvPr/>
        </p:nvCxnSpPr>
        <p:spPr>
          <a:xfrm>
            <a:off x="4531634" y="4365584"/>
            <a:ext cx="676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D27FA0F-912C-D847-B12C-A61D98C594E9}"/>
              </a:ext>
            </a:extLst>
          </p:cNvPr>
          <p:cNvCxnSpPr>
            <a:cxnSpLocks/>
          </p:cNvCxnSpPr>
          <p:nvPr/>
        </p:nvCxnSpPr>
        <p:spPr>
          <a:xfrm flipV="1">
            <a:off x="5752615" y="3534619"/>
            <a:ext cx="0" cy="34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C4CD7AE-CA1B-42DD-C988-7D0F4BA4467A}"/>
              </a:ext>
            </a:extLst>
          </p:cNvPr>
          <p:cNvCxnSpPr>
            <a:cxnSpLocks/>
          </p:cNvCxnSpPr>
          <p:nvPr/>
        </p:nvCxnSpPr>
        <p:spPr>
          <a:xfrm>
            <a:off x="5752615" y="3175804"/>
            <a:ext cx="138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A50BC02C-5FFC-A239-806D-0594644C0F74}"/>
              </a:ext>
            </a:extLst>
          </p:cNvPr>
          <p:cNvSpPr/>
          <p:nvPr/>
        </p:nvSpPr>
        <p:spPr>
          <a:xfrm>
            <a:off x="7328701" y="2816989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1C2B0778-4A75-4CE7-A7A4-80CD42B75FEC}"/>
              </a:ext>
            </a:extLst>
          </p:cNvPr>
          <p:cNvCxnSpPr>
            <a:cxnSpLocks/>
          </p:cNvCxnSpPr>
          <p:nvPr/>
        </p:nvCxnSpPr>
        <p:spPr>
          <a:xfrm flipV="1">
            <a:off x="8439871" y="1215342"/>
            <a:ext cx="2231988" cy="185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razón 56">
            <a:extLst>
              <a:ext uri="{FF2B5EF4-FFF2-40B4-BE49-F238E27FC236}">
                <a16:creationId xmlns:a16="http://schemas.microsoft.com/office/drawing/2014/main" id="{3528739D-8C15-80E3-DF1A-D4C56624E517}"/>
              </a:ext>
            </a:extLst>
          </p:cNvPr>
          <p:cNvSpPr/>
          <p:nvPr/>
        </p:nvSpPr>
        <p:spPr>
          <a:xfrm>
            <a:off x="9665710" y="262167"/>
            <a:ext cx="432816" cy="39624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F97246A-C53A-CC60-9744-42C7B796C986}"/>
              </a:ext>
            </a:extLst>
          </p:cNvPr>
          <p:cNvCxnSpPr>
            <a:cxnSpLocks/>
          </p:cNvCxnSpPr>
          <p:nvPr/>
        </p:nvCxnSpPr>
        <p:spPr>
          <a:xfrm flipH="1" flipV="1">
            <a:off x="10098526" y="460287"/>
            <a:ext cx="573333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D9DE4AF-6B7A-9324-ECBE-97E6214427CE}"/>
              </a:ext>
            </a:extLst>
          </p:cNvPr>
          <p:cNvSpPr txBox="1"/>
          <p:nvPr/>
        </p:nvSpPr>
        <p:spPr>
          <a:xfrm>
            <a:off x="3113590" y="5706319"/>
            <a:ext cx="107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MIXCOAC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C2EE1067-01D0-ECCB-DF36-D79CEB37B526}"/>
              </a:ext>
            </a:extLst>
          </p:cNvPr>
          <p:cNvSpPr txBox="1"/>
          <p:nvPr/>
        </p:nvSpPr>
        <p:spPr>
          <a:xfrm>
            <a:off x="1764532" y="2502635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TACUBAYA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C5E3E40-5F4E-BBEF-A5A3-8C420BB09231}"/>
              </a:ext>
            </a:extLst>
          </p:cNvPr>
          <p:cNvSpPr txBox="1"/>
          <p:nvPr/>
        </p:nvSpPr>
        <p:spPr>
          <a:xfrm>
            <a:off x="183954" y="3244334"/>
            <a:ext cx="157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TACUBAYA </a:t>
            </a:r>
          </a:p>
          <a:p>
            <a:r>
              <a:rPr lang="es-MX" dirty="0"/>
              <a:t>TREN SECRETO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49D7509-E9C3-D38E-A940-8B8CA0E80542}"/>
              </a:ext>
            </a:extLst>
          </p:cNvPr>
          <p:cNvSpPr txBox="1"/>
          <p:nvPr/>
        </p:nvSpPr>
        <p:spPr>
          <a:xfrm>
            <a:off x="2984192" y="3380453"/>
            <a:ext cx="15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cHILPANCINGO</a:t>
            </a:r>
            <a:endParaRPr lang="es-MX" dirty="0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4C5304E-7BB1-C7A6-A409-40D64CD203E3}"/>
              </a:ext>
            </a:extLst>
          </p:cNvPr>
          <p:cNvSpPr txBox="1"/>
          <p:nvPr/>
        </p:nvSpPr>
        <p:spPr>
          <a:xfrm>
            <a:off x="4874123" y="4832234"/>
            <a:ext cx="157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Centro Medico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F97F8D2-0867-1DC7-26C6-3AEF1C321376}"/>
              </a:ext>
            </a:extLst>
          </p:cNvPr>
          <p:cNvSpPr txBox="1"/>
          <p:nvPr/>
        </p:nvSpPr>
        <p:spPr>
          <a:xfrm>
            <a:off x="5116287" y="2801214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Pino Suarez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490289B-A4D9-C5E9-4E96-3D40B8A76B4E}"/>
              </a:ext>
            </a:extLst>
          </p:cNvPr>
          <p:cNvSpPr txBox="1"/>
          <p:nvPr/>
        </p:nvSpPr>
        <p:spPr>
          <a:xfrm>
            <a:off x="7790782" y="3637437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San </a:t>
            </a:r>
            <a:r>
              <a:rPr lang="es-MX" dirty="0" err="1"/>
              <a:t>Lazaro</a:t>
            </a:r>
            <a:endParaRPr lang="es-MX" dirty="0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7A07C07-9892-ED2F-B2FC-69F93E900A45}"/>
              </a:ext>
            </a:extLst>
          </p:cNvPr>
          <p:cNvSpPr txBox="1"/>
          <p:nvPr/>
        </p:nvSpPr>
        <p:spPr>
          <a:xfrm>
            <a:off x="10787606" y="1215342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San </a:t>
            </a:r>
            <a:r>
              <a:rPr lang="es-MX" dirty="0" err="1"/>
              <a:t>Lazaro</a:t>
            </a:r>
            <a:endParaRPr lang="es-MX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F7E0C0BD-2F8F-BE5A-B668-DBD0D996535C}"/>
              </a:ext>
            </a:extLst>
          </p:cNvPr>
          <p:cNvSpPr/>
          <p:nvPr/>
        </p:nvSpPr>
        <p:spPr>
          <a:xfrm>
            <a:off x="355247" y="5472414"/>
            <a:ext cx="995423" cy="7176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F95F2D0-F95C-C5FB-5BAC-5FE2EE6D9D4D}"/>
              </a:ext>
            </a:extLst>
          </p:cNvPr>
          <p:cNvSpPr txBox="1"/>
          <p:nvPr/>
        </p:nvSpPr>
        <p:spPr>
          <a:xfrm>
            <a:off x="568520" y="503884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Inicio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C41CB2C-6501-5507-B3AA-D3FDF6795864}"/>
              </a:ext>
            </a:extLst>
          </p:cNvPr>
          <p:cNvSpPr txBox="1"/>
          <p:nvPr/>
        </p:nvSpPr>
        <p:spPr>
          <a:xfrm>
            <a:off x="9291828" y="7522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FInal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355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00B0DF-4337-9E84-0482-E036E3D53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" t="13806" r="6751" b="18547"/>
          <a:stretch/>
        </p:blipFill>
        <p:spPr>
          <a:xfrm>
            <a:off x="-175260" y="25400"/>
            <a:ext cx="12099857" cy="6858000"/>
          </a:xfrm>
          <a:blipFill>
            <a:blip r:embed="rId3"/>
            <a:stretch>
              <a:fillRect/>
            </a:stretch>
          </a:blipFill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EBEFEF-3CAA-22D9-F2E1-AA7B2D288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06" y="4558030"/>
            <a:ext cx="318014" cy="247650"/>
          </a:xfrm>
          <a:prstGeom prst="heptagon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935EE4-AAAA-1876-5D79-B36A4FE1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26" y="3688080"/>
            <a:ext cx="318014" cy="247650"/>
          </a:xfrm>
          <a:prstGeom prst="heptagon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0B04B6-2988-4B04-C61E-E974D78D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06" y="3935730"/>
            <a:ext cx="318014" cy="247650"/>
          </a:xfrm>
          <a:prstGeom prst="heptagon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7004DC-7424-D483-33D5-47AC1F9A5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86" y="3688080"/>
            <a:ext cx="318014" cy="247650"/>
          </a:xfrm>
          <a:prstGeom prst="heptagon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4C2488-37EC-53FA-0E46-D6F869FA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6" y="3688080"/>
            <a:ext cx="318014" cy="247650"/>
          </a:xfrm>
          <a:prstGeom prst="heptagon">
            <a:avLst/>
          </a:prstGeom>
        </p:spPr>
      </p:pic>
      <p:sp>
        <p:nvSpPr>
          <p:cNvPr id="12" name="Corazón 11">
            <a:extLst>
              <a:ext uri="{FF2B5EF4-FFF2-40B4-BE49-F238E27FC236}">
                <a16:creationId xmlns:a16="http://schemas.microsoft.com/office/drawing/2014/main" id="{D6D24139-16A7-1BA2-394B-1A2004DDB13D}"/>
              </a:ext>
            </a:extLst>
          </p:cNvPr>
          <p:cNvSpPr/>
          <p:nvPr/>
        </p:nvSpPr>
        <p:spPr>
          <a:xfrm>
            <a:off x="6760464" y="2194560"/>
            <a:ext cx="432816" cy="39624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B1A0343-4CE6-3657-696E-C65EDAEDE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84" y="3048000"/>
            <a:ext cx="318014" cy="247650"/>
          </a:xfrm>
          <a:prstGeom prst="heptagon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572216F-DFBB-55F6-2BC0-32286D898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96" y="2382774"/>
            <a:ext cx="318014" cy="247650"/>
          </a:xfrm>
          <a:prstGeom prst="heptagon">
            <a:avLst/>
          </a:prstGeom>
        </p:spPr>
      </p:pic>
    </p:spTree>
    <p:extLst>
      <p:ext uri="{BB962C8B-B14F-4D97-AF65-F5344CB8AC3E}">
        <p14:creationId xmlns:p14="http://schemas.microsoft.com/office/powerpoint/2010/main" val="133374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621026-F0B7-57A2-D266-7BC00CA1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8" y="639944"/>
            <a:ext cx="5113463" cy="3139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1F2355-4E34-018A-2E2C-A5AB2923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98" y="453203"/>
            <a:ext cx="6180354" cy="27979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6FC5BA-5E25-DAFB-ABE9-5CE37F752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90" y="3606801"/>
            <a:ext cx="4609049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23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</Words>
  <Application>Microsoft Office PowerPoint</Application>
  <PresentationFormat>Panorámica</PresentationFormat>
  <Paragraphs>11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samuel silva rosales</dc:creator>
  <cp:lastModifiedBy>samuel silva rosales</cp:lastModifiedBy>
  <cp:revision>5</cp:revision>
  <dcterms:created xsi:type="dcterms:W3CDTF">2024-05-02T06:01:26Z</dcterms:created>
  <dcterms:modified xsi:type="dcterms:W3CDTF">2024-05-02T06:21:04Z</dcterms:modified>
</cp:coreProperties>
</file>